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104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FCA6B-A4E5-4994-90FF-A3FDD6C60A21}" type="datetimeFigureOut">
              <a:rPr lang="fi-FI" smtClean="0"/>
              <a:t>20.11.2013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F807-BE66-4865-A52D-7003076242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983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FCA6B-A4E5-4994-90FF-A3FDD6C60A21}" type="datetimeFigureOut">
              <a:rPr lang="fi-FI" smtClean="0"/>
              <a:t>20.11.2013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F807-BE66-4865-A52D-7003076242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6523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FCA6B-A4E5-4994-90FF-A3FDD6C60A21}" type="datetimeFigureOut">
              <a:rPr lang="fi-FI" smtClean="0"/>
              <a:t>20.11.2013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F807-BE66-4865-A52D-7003076242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1775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FCA6B-A4E5-4994-90FF-A3FDD6C60A21}" type="datetimeFigureOut">
              <a:rPr lang="fi-FI" smtClean="0"/>
              <a:t>20.11.2013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F807-BE66-4865-A52D-7003076242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0245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FCA6B-A4E5-4994-90FF-A3FDD6C60A21}" type="datetimeFigureOut">
              <a:rPr lang="fi-FI" smtClean="0"/>
              <a:t>20.11.2013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F807-BE66-4865-A52D-7003076242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518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FCA6B-A4E5-4994-90FF-A3FDD6C60A21}" type="datetimeFigureOut">
              <a:rPr lang="fi-FI" smtClean="0"/>
              <a:t>20.11.2013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F807-BE66-4865-A52D-7003076242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0446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FCA6B-A4E5-4994-90FF-A3FDD6C60A21}" type="datetimeFigureOut">
              <a:rPr lang="fi-FI" smtClean="0"/>
              <a:t>20.11.2013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F807-BE66-4865-A52D-7003076242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0854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FCA6B-A4E5-4994-90FF-A3FDD6C60A21}" type="datetimeFigureOut">
              <a:rPr lang="fi-FI" smtClean="0"/>
              <a:t>20.11.2013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F807-BE66-4865-A52D-7003076242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7746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FCA6B-A4E5-4994-90FF-A3FDD6C60A21}" type="datetimeFigureOut">
              <a:rPr lang="fi-FI" smtClean="0"/>
              <a:t>20.11.2013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F807-BE66-4865-A52D-7003076242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8616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FCA6B-A4E5-4994-90FF-A3FDD6C60A21}" type="datetimeFigureOut">
              <a:rPr lang="fi-FI" smtClean="0"/>
              <a:t>20.11.2013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F807-BE66-4865-A52D-7003076242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1325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FCA6B-A4E5-4994-90FF-A3FDD6C60A21}" type="datetimeFigureOut">
              <a:rPr lang="fi-FI" smtClean="0"/>
              <a:t>20.11.2013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F807-BE66-4865-A52D-7003076242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0894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FCA6B-A4E5-4994-90FF-A3FDD6C60A21}" type="datetimeFigureOut">
              <a:rPr lang="fi-FI" smtClean="0"/>
              <a:t>20.11.2013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9F807-BE66-4865-A52D-7003076242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4729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Kunnossapitotarve- ja korjausselvitys 2013-2014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As. Oy. Helsingin Pitäjänpuisto</a:t>
            </a:r>
          </a:p>
          <a:p>
            <a:r>
              <a:rPr lang="fi-FI" dirty="0" smtClean="0"/>
              <a:t>Yhtiökokous 25.4.2013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16702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Akuutit korjaukset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fi-FI" dirty="0"/>
              <a:t>Strömbergintien puoleisten B-portaan </a:t>
            </a:r>
            <a:r>
              <a:rPr lang="fi-FI" dirty="0" smtClean="0"/>
              <a:t>ikkunoiden </a:t>
            </a:r>
            <a:r>
              <a:rPr lang="fi-FI" dirty="0"/>
              <a:t>tiivistykset </a:t>
            </a:r>
            <a:endParaRPr lang="fi-FI" dirty="0" smtClean="0"/>
          </a:p>
          <a:p>
            <a:pPr lvl="1"/>
            <a:r>
              <a:rPr lang="fi-FI" dirty="0" smtClean="0"/>
              <a:t>ainakin </a:t>
            </a:r>
            <a:r>
              <a:rPr lang="fi-FI" dirty="0"/>
              <a:t>7 kerroksesta 4 kerrokseen sekä lisäksi B-portaan 6 kerroksen </a:t>
            </a:r>
            <a:r>
              <a:rPr lang="fi-FI" dirty="0" smtClean="0"/>
              <a:t>B 58 </a:t>
            </a:r>
            <a:r>
              <a:rPr lang="fi-FI" dirty="0"/>
              <a:t>huoneiden ikkunoiden tiivistykset ulkoapäin. </a:t>
            </a:r>
          </a:p>
          <a:p>
            <a:pPr lvl="0"/>
            <a:r>
              <a:rPr lang="fi-FI" dirty="0"/>
              <a:t>Pihan puoleisen A- ja B-portaiden parvekkeiden välisen ulkosauman uusiminen</a:t>
            </a:r>
            <a:r>
              <a:rPr lang="fi-FI" b="1" dirty="0"/>
              <a:t>.</a:t>
            </a:r>
            <a:endParaRPr lang="fi-FI" dirty="0"/>
          </a:p>
          <a:p>
            <a:pPr lvl="0"/>
            <a:r>
              <a:rPr lang="fi-FI" dirty="0"/>
              <a:t>Autohalliluiskan lämmityksen termostaatti- ja s</a:t>
            </a:r>
            <a:r>
              <a:rPr lang="fi-FI" dirty="0" smtClean="0"/>
              <a:t>ähkökorjaukset</a:t>
            </a:r>
            <a:endParaRPr lang="fi-FI" dirty="0"/>
          </a:p>
          <a:p>
            <a:pPr lvl="0"/>
            <a:r>
              <a:rPr lang="fi-FI" dirty="0"/>
              <a:t>Parkkihallin kulkuoven ja muuntamo-oven </a:t>
            </a:r>
            <a:r>
              <a:rPr lang="fi-FI" dirty="0" smtClean="0"/>
              <a:t>kunnostuskorjaukset</a:t>
            </a:r>
            <a:endParaRPr lang="fi-FI" dirty="0"/>
          </a:p>
          <a:p>
            <a:r>
              <a:rPr lang="fi-FI" dirty="0"/>
              <a:t>Parkkihallin valaistuksen osauudistus loisteputkilampuista led-lampuiksi</a:t>
            </a:r>
          </a:p>
        </p:txBody>
      </p:sp>
    </p:spTree>
    <p:extLst>
      <p:ext uri="{BB962C8B-B14F-4D97-AF65-F5344CB8AC3E}">
        <p14:creationId xmlns:p14="http://schemas.microsoft.com/office/powerpoint/2010/main" val="2952561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Perusparannukset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i="1" dirty="0" smtClean="0"/>
              <a:t>Hoidetaan budjetin puitteissa</a:t>
            </a:r>
            <a:endParaRPr lang="fi-FI" i="1" dirty="0"/>
          </a:p>
          <a:p>
            <a:pPr lvl="0"/>
            <a:r>
              <a:rPr lang="fi-FI" dirty="0"/>
              <a:t>Strömbergintien puoleisten sisääntulojen kattaminen</a:t>
            </a:r>
          </a:p>
          <a:p>
            <a:pPr lvl="0"/>
            <a:r>
              <a:rPr lang="fi-FI" dirty="0"/>
              <a:t>Parveketornien korjaussuunnitelman tekeminen</a:t>
            </a:r>
          </a:p>
          <a:p>
            <a:pPr lvl="0"/>
            <a:r>
              <a:rPr lang="fi-FI" dirty="0"/>
              <a:t>Piha-alueen suunnittelun jatkaminen ja osaparannuksien toteuttaminen </a:t>
            </a:r>
            <a:endParaRPr lang="fi-FI" dirty="0" smtClean="0"/>
          </a:p>
          <a:p>
            <a:pPr lvl="1"/>
            <a:r>
              <a:rPr lang="fi-FI" dirty="0" smtClean="0"/>
              <a:t>puutarhakalusteiden </a:t>
            </a:r>
            <a:r>
              <a:rPr lang="fi-FI" dirty="0"/>
              <a:t>kunnostus ja aikuisten pihakeinun hankinta</a:t>
            </a:r>
          </a:p>
          <a:p>
            <a:pPr lvl="0"/>
            <a:r>
              <a:rPr lang="fi-FI" dirty="0"/>
              <a:t>Autohallin valaistuksen </a:t>
            </a:r>
            <a:r>
              <a:rPr lang="fi-FI" dirty="0" smtClean="0"/>
              <a:t>järkeistäminen </a:t>
            </a:r>
          </a:p>
          <a:p>
            <a:pPr lvl="1"/>
            <a:r>
              <a:rPr lang="fi-FI" dirty="0" smtClean="0"/>
              <a:t>uusimalla </a:t>
            </a:r>
            <a:r>
              <a:rPr lang="fi-FI" dirty="0"/>
              <a:t>tunnistusryhmiä kulkureiteittäin</a:t>
            </a:r>
          </a:p>
          <a:p>
            <a:pPr lvl="0"/>
            <a:r>
              <a:rPr lang="fi-FI" dirty="0"/>
              <a:t>Pihakannelta Pitäjänmäentielle menevien portaiden korjaukset. </a:t>
            </a:r>
            <a:endParaRPr lang="fi-FI" dirty="0" smtClean="0"/>
          </a:p>
          <a:p>
            <a:pPr lvl="1"/>
            <a:r>
              <a:rPr lang="fi-FI" dirty="0" smtClean="0"/>
              <a:t>Muut porraskorjaukset tuleville </a:t>
            </a:r>
            <a:r>
              <a:rPr lang="fi-FI" dirty="0"/>
              <a:t>tilivuosille tai ainakin Puiston sisääntulokatosten valmistumisen jälkeen. 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56809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107</Words>
  <Application>Microsoft Office PowerPoint</Application>
  <PresentationFormat>Näytössä katseltava diaesitys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Office Theme</vt:lpstr>
      <vt:lpstr>Kunnossapitotarve- ja korjausselvitys 2013-2014</vt:lpstr>
      <vt:lpstr>Akuutit korjaukset</vt:lpstr>
      <vt:lpstr>Perusparannukset </vt:lpstr>
    </vt:vector>
  </TitlesOfParts>
  <Company>Ympäristöhallinto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Kunnossapitotarve- ja korjausselvitys 2013-2014</dc:title>
  <dc:creator>Kolhinen Vesa</dc:creator>
  <cp:lastModifiedBy>Asko</cp:lastModifiedBy>
  <cp:revision>7</cp:revision>
  <dcterms:created xsi:type="dcterms:W3CDTF">2013-04-25T07:47:43Z</dcterms:created>
  <dcterms:modified xsi:type="dcterms:W3CDTF">2013-11-20T14:36:13Z</dcterms:modified>
</cp:coreProperties>
</file>